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5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9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9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1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5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2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5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9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1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3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EB41-2CE4-3342-9C75-71997B44BDC4}" type="datetimeFigureOut">
              <a:rPr lang="en-US" smtClean="0"/>
              <a:t>13/03/2012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F1BE0-81A2-5540-9B85-EFDD4F55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2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Lewis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228"/>
            <a:ext cx="8229600" cy="49299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Step 1: Identify central atom (lowest electron affinity, usually C,N,P,S)</a:t>
            </a:r>
          </a:p>
          <a:p>
            <a:r>
              <a:rPr lang="en-US" dirty="0" smtClean="0"/>
              <a:t>Step 2: Calculate total number of valence electrons (write out electronic configurations)</a:t>
            </a:r>
          </a:p>
          <a:p>
            <a:r>
              <a:rPr lang="en-US" dirty="0" smtClean="0"/>
              <a:t>Step 3: Draw single bonds between central atom and peripheral atoms, 2e</a:t>
            </a:r>
            <a:r>
              <a:rPr lang="en-US" baseline="30000" dirty="0" smtClean="0"/>
              <a:t>-</a:t>
            </a:r>
            <a:r>
              <a:rPr lang="en-US" dirty="0"/>
              <a:t> </a:t>
            </a:r>
            <a:r>
              <a:rPr lang="en-US" dirty="0" smtClean="0"/>
              <a:t>each</a:t>
            </a:r>
          </a:p>
          <a:p>
            <a:r>
              <a:rPr lang="en-US" dirty="0" smtClean="0"/>
              <a:t>Step 4: Assign electrons to peripheral atoms so they have a full octet (except H)</a:t>
            </a:r>
          </a:p>
          <a:p>
            <a:r>
              <a:rPr lang="en-US" dirty="0" smtClean="0"/>
              <a:t>Step 5: Assign remaining electrons to central atom</a:t>
            </a:r>
          </a:p>
          <a:p>
            <a:r>
              <a:rPr lang="en-US" dirty="0" smtClean="0"/>
              <a:t>Step 6: If central atom is short of a full octet move a lone pair from a peripheral atom to form a double bond.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7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0"/>
            <a:ext cx="86443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215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107</Words>
  <Application>Microsoft Macintosh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Drawing Lewis Structures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Lewis Structures</dc:title>
  <dc:creator>Shane Plunkett</dc:creator>
  <cp:lastModifiedBy>Shane Plunkett</cp:lastModifiedBy>
  <cp:revision>2</cp:revision>
  <dcterms:created xsi:type="dcterms:W3CDTF">2012-03-12T18:34:57Z</dcterms:created>
  <dcterms:modified xsi:type="dcterms:W3CDTF">2012-03-13T14:24:04Z</dcterms:modified>
</cp:coreProperties>
</file>